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9" d="100"/>
          <a:sy n="69" d="100"/>
        </p:scale>
        <p:origin x="78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F9205-F2C3-4701-9AD7-957B67E7A475}" type="datetimeFigureOut">
              <a:rPr lang="pt-BR" smtClean="0"/>
              <a:t>11/09/2020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1B67E-3424-413A-A2DC-EDD57B7649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2119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F9205-F2C3-4701-9AD7-957B67E7A475}" type="datetimeFigureOut">
              <a:rPr lang="pt-BR" smtClean="0"/>
              <a:t>11/09/2020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1B67E-3424-413A-A2DC-EDD57B7649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9105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F9205-F2C3-4701-9AD7-957B67E7A475}" type="datetimeFigureOut">
              <a:rPr lang="pt-BR" smtClean="0"/>
              <a:t>11/09/2020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1B67E-3424-413A-A2DC-EDD57B7649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740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F9205-F2C3-4701-9AD7-957B67E7A475}" type="datetimeFigureOut">
              <a:rPr lang="pt-BR" smtClean="0"/>
              <a:t>11/09/2020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1B67E-3424-413A-A2DC-EDD57B7649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4335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F9205-F2C3-4701-9AD7-957B67E7A475}" type="datetimeFigureOut">
              <a:rPr lang="pt-BR" smtClean="0"/>
              <a:t>11/09/2020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1B67E-3424-413A-A2DC-EDD57B7649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318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F9205-F2C3-4701-9AD7-957B67E7A475}" type="datetimeFigureOut">
              <a:rPr lang="pt-BR" smtClean="0"/>
              <a:t>11/09/2020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1B67E-3424-413A-A2DC-EDD57B7649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4042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F9205-F2C3-4701-9AD7-957B67E7A475}" type="datetimeFigureOut">
              <a:rPr lang="pt-BR" smtClean="0"/>
              <a:t>11/09/2020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1B67E-3424-413A-A2DC-EDD57B7649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6420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F9205-F2C3-4701-9AD7-957B67E7A475}" type="datetimeFigureOut">
              <a:rPr lang="pt-BR" smtClean="0"/>
              <a:t>11/09/2020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1B67E-3424-413A-A2DC-EDD57B7649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1173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F9205-F2C3-4701-9AD7-957B67E7A475}" type="datetimeFigureOut">
              <a:rPr lang="pt-BR" smtClean="0"/>
              <a:t>11/09/2020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1B67E-3424-413A-A2DC-EDD57B7649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6989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F9205-F2C3-4701-9AD7-957B67E7A475}" type="datetimeFigureOut">
              <a:rPr lang="pt-BR" smtClean="0"/>
              <a:t>11/09/2020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1B67E-3424-413A-A2DC-EDD57B7649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51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F9205-F2C3-4701-9AD7-957B67E7A475}" type="datetimeFigureOut">
              <a:rPr lang="pt-BR" smtClean="0"/>
              <a:t>11/09/2020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1B67E-3424-413A-A2DC-EDD57B7649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0755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F9205-F2C3-4701-9AD7-957B67E7A475}" type="datetimeFigureOut">
              <a:rPr lang="pt-BR" smtClean="0"/>
              <a:t>11/09/2020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1B67E-3424-413A-A2DC-EDD57B7649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2577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937" b="7049"/>
          <a:stretch/>
        </p:blipFill>
        <p:spPr>
          <a:xfrm>
            <a:off x="0" y="0"/>
            <a:ext cx="12192000" cy="696094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59874" y="-127915"/>
            <a:ext cx="7672251" cy="1255077"/>
          </a:xfrm>
        </p:spPr>
        <p:txBody>
          <a:bodyPr>
            <a:normAutofit/>
          </a:bodyPr>
          <a:lstStyle/>
          <a:p>
            <a:r>
              <a:rPr lang="pt-BR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Titulo do trabalho - </a:t>
            </a:r>
            <a:r>
              <a:rPr lang="pt-BR" sz="32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pt-BR" sz="32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76252" y="1204580"/>
            <a:ext cx="9144000" cy="1655762"/>
          </a:xfrm>
        </p:spPr>
        <p:txBody>
          <a:bodyPr/>
          <a:lstStyle/>
          <a:p>
            <a:r>
              <a:rPr lang="pt-BR" dirty="0" smtClean="0"/>
              <a:t>Autores e </a:t>
            </a:r>
            <a:r>
              <a:rPr lang="pt-BR" dirty="0" err="1" smtClean="0"/>
              <a:t>afialiação</a:t>
            </a:r>
            <a:r>
              <a:rPr lang="pt-BR" dirty="0" smtClean="0"/>
              <a:t> acadêmica – </a:t>
            </a:r>
            <a:r>
              <a:rPr lang="pt-BR" i="1" dirty="0" err="1" smtClean="0"/>
              <a:t>Authors</a:t>
            </a:r>
            <a:r>
              <a:rPr lang="pt-BR" i="1" dirty="0" smtClean="0"/>
              <a:t> </a:t>
            </a:r>
            <a:r>
              <a:rPr lang="pt-BR" i="1" dirty="0" err="1" smtClean="0"/>
              <a:t>and</a:t>
            </a:r>
            <a:r>
              <a:rPr lang="pt-BR" i="1" dirty="0" smtClean="0"/>
              <a:t> </a:t>
            </a:r>
            <a:r>
              <a:rPr lang="pt-BR" i="1" dirty="0" err="1" smtClean="0"/>
              <a:t>afiliation</a:t>
            </a:r>
            <a:endParaRPr lang="pt-BR" i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36"/>
          <a:stretch/>
        </p:blipFill>
        <p:spPr>
          <a:xfrm>
            <a:off x="104502" y="72434"/>
            <a:ext cx="1114373" cy="868546"/>
          </a:xfrm>
          <a:prstGeom prst="ellipse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04503" y="1823332"/>
            <a:ext cx="3878034" cy="203928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pt-BR" sz="2000" b="1" dirty="0" smtClean="0">
                <a:latin typeface="Arial" pitchFamily="34" charset="0"/>
                <a:cs typeface="Arial" pitchFamily="34" charset="0"/>
              </a:rPr>
              <a:t>INTRODUÇÃO-</a:t>
            </a:r>
            <a:r>
              <a:rPr lang="pt-BR" sz="2000" b="1" i="1" dirty="0" smtClean="0">
                <a:latin typeface="Arial" pitchFamily="34" charset="0"/>
                <a:cs typeface="Arial" pitchFamily="34" charset="0"/>
              </a:rPr>
              <a:t>INTRODUCTION</a:t>
            </a:r>
          </a:p>
          <a:p>
            <a:pPr algn="ctr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55814" y="4409071"/>
            <a:ext cx="3534047" cy="209332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pt-BR" sz="2400" b="1" dirty="0" smtClean="0">
                <a:latin typeface="Arial" pitchFamily="34" charset="0"/>
                <a:cs typeface="Arial" pitchFamily="34" charset="0"/>
              </a:rPr>
              <a:t>OBJETIVO- </a:t>
            </a:r>
            <a:r>
              <a:rPr lang="pt-BR" sz="2400" b="1" i="1" dirty="0" smtClean="0">
                <a:latin typeface="Arial" pitchFamily="34" charset="0"/>
                <a:cs typeface="Arial" pitchFamily="34" charset="0"/>
              </a:rPr>
              <a:t>OBJETCTIVE</a:t>
            </a:r>
          </a:p>
          <a:p>
            <a:pPr algn="ctr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4463687" y="4392137"/>
            <a:ext cx="3534047" cy="21102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pt-BR" sz="2400" b="1" dirty="0" smtClean="0">
                <a:latin typeface="Arial" pitchFamily="34" charset="0"/>
                <a:cs typeface="Arial" pitchFamily="34" charset="0"/>
              </a:rPr>
              <a:t>RESULTADOS- </a:t>
            </a:r>
            <a:r>
              <a:rPr lang="pt-BR" sz="2400" b="1" i="1" dirty="0" smtClean="0">
                <a:latin typeface="Arial" pitchFamily="34" charset="0"/>
                <a:cs typeface="Arial" pitchFamily="34" charset="0"/>
              </a:rPr>
              <a:t>RESULTS</a:t>
            </a:r>
          </a:p>
          <a:p>
            <a:pPr algn="ctr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8547464" y="1836444"/>
            <a:ext cx="3534047" cy="20261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pt-BR" sz="2400" b="1" dirty="0" smtClean="0">
                <a:latin typeface="Arial" pitchFamily="34" charset="0"/>
                <a:cs typeface="Arial" pitchFamily="34" charset="0"/>
              </a:rPr>
              <a:t>CONCLUSÃ</a:t>
            </a: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O- </a:t>
            </a:r>
            <a:r>
              <a:rPr lang="pt-BR" sz="2400" b="1" i="1" dirty="0" smtClean="0">
                <a:latin typeface="Arial" pitchFamily="34" charset="0"/>
                <a:cs typeface="Arial" pitchFamily="34" charset="0"/>
              </a:rPr>
              <a:t>CONCLUSION</a:t>
            </a:r>
          </a:p>
          <a:p>
            <a:pPr algn="ctr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pt-BR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4463687" y="1833542"/>
            <a:ext cx="3534047" cy="202907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pt-BR" sz="2400" b="1" dirty="0" smtClean="0">
                <a:latin typeface="Arial" pitchFamily="34" charset="0"/>
                <a:cs typeface="Arial" pitchFamily="34" charset="0"/>
              </a:rPr>
              <a:t>MÉTOD</a:t>
            </a: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O- </a:t>
            </a:r>
            <a:r>
              <a:rPr lang="pt-BR" sz="2400" b="1" i="1" dirty="0" smtClean="0">
                <a:latin typeface="Arial" pitchFamily="34" charset="0"/>
                <a:cs typeface="Arial" pitchFamily="34" charset="0"/>
              </a:rPr>
              <a:t>METHODS</a:t>
            </a:r>
          </a:p>
          <a:p>
            <a:pPr algn="ctr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pt-BR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814251" y="149852"/>
            <a:ext cx="1185889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00000"/>
              </a:lnSpc>
              <a:spcBef>
                <a:spcPts val="0"/>
              </a:spcBef>
            </a:pPr>
            <a:r>
              <a:rPr lang="en-US" sz="1050" b="1" dirty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10th International Meeting of </a:t>
            </a:r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Child </a:t>
            </a:r>
            <a:r>
              <a:rPr lang="en-US" sz="1050" b="1" dirty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and Adolescent </a:t>
            </a:r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Health/ X </a:t>
            </a:r>
            <a:r>
              <a:rPr lang="en-US" sz="1050" b="1" dirty="0" err="1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Congresso</a:t>
            </a:r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50" b="1" dirty="0" err="1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Internacional</a:t>
            </a:r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de Saúde da </a:t>
            </a:r>
            <a:r>
              <a:rPr lang="en-US" sz="1050" b="1" dirty="0" err="1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Criança</a:t>
            </a:r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e do </a:t>
            </a:r>
            <a:r>
              <a:rPr lang="en-US" sz="1050" b="1" dirty="0" err="1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Adolescente</a:t>
            </a:r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/ 10° </a:t>
            </a:r>
            <a:r>
              <a:rPr lang="en-US" sz="1050" b="1" dirty="0" err="1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Congrso</a:t>
            </a:r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50" b="1" dirty="0" err="1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Internacional</a:t>
            </a:r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n-US" sz="1050" b="1" dirty="0" err="1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Salud</a:t>
            </a:r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del Niño y del </a:t>
            </a:r>
            <a:r>
              <a:rPr lang="en-US" sz="1050" b="1" dirty="0" err="1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Adolescente</a:t>
            </a:r>
            <a:endParaRPr lang="en-US" sz="1050" b="1" dirty="0">
              <a:solidFill>
                <a:schemeClr val="accent1">
                  <a:lumMod val="50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8547463" y="4392138"/>
            <a:ext cx="3534047" cy="211026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pt-BR" sz="2400" b="1" dirty="0" smtClean="0">
                <a:latin typeface="Arial" pitchFamily="34" charset="0"/>
                <a:cs typeface="Arial" pitchFamily="34" charset="0"/>
              </a:rPr>
              <a:t>REFERÊNCIAS- </a:t>
            </a:r>
            <a:r>
              <a:rPr lang="pt-BR" sz="2400" b="1" i="1" dirty="0" smtClean="0">
                <a:latin typeface="Arial" pitchFamily="34" charset="0"/>
                <a:cs typeface="Arial" pitchFamily="34" charset="0"/>
              </a:rPr>
              <a:t>REFERENCES</a:t>
            </a:r>
          </a:p>
          <a:p>
            <a:pPr algn="ctr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8883227" y="3841319"/>
            <a:ext cx="34590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b="1" dirty="0" smtClean="0">
                <a:latin typeface="Arial" pitchFamily="34" charset="0"/>
                <a:cs typeface="Arial" pitchFamily="34" charset="0"/>
              </a:rPr>
              <a:t>Agradecimentos- 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A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knowledgments</a:t>
            </a:r>
            <a:endParaRPr lang="pt-BR" sz="12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1200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200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200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sz="12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52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937" b="7049"/>
          <a:stretch/>
        </p:blipFill>
        <p:spPr>
          <a:xfrm>
            <a:off x="0" y="0"/>
            <a:ext cx="12192000" cy="696094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59874" y="-127915"/>
            <a:ext cx="7672251" cy="1255077"/>
          </a:xfrm>
        </p:spPr>
        <p:txBody>
          <a:bodyPr>
            <a:normAutofit/>
          </a:bodyPr>
          <a:lstStyle/>
          <a:p>
            <a:r>
              <a:rPr lang="pt-BR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Titulo do trabalho - </a:t>
            </a:r>
            <a:r>
              <a:rPr lang="pt-BR" sz="32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pt-BR" sz="32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76252" y="1204580"/>
            <a:ext cx="9144000" cy="1655762"/>
          </a:xfrm>
        </p:spPr>
        <p:txBody>
          <a:bodyPr/>
          <a:lstStyle/>
          <a:p>
            <a:r>
              <a:rPr lang="pt-BR" dirty="0" smtClean="0"/>
              <a:t>Autores e </a:t>
            </a:r>
            <a:r>
              <a:rPr lang="pt-BR" dirty="0" err="1" smtClean="0"/>
              <a:t>afialiação</a:t>
            </a:r>
            <a:r>
              <a:rPr lang="pt-BR" dirty="0" smtClean="0"/>
              <a:t> acadêmica – </a:t>
            </a:r>
            <a:r>
              <a:rPr lang="pt-BR" i="1" dirty="0" err="1" smtClean="0"/>
              <a:t>Authors</a:t>
            </a:r>
            <a:r>
              <a:rPr lang="pt-BR" i="1" dirty="0" smtClean="0"/>
              <a:t> </a:t>
            </a:r>
            <a:r>
              <a:rPr lang="pt-BR" i="1" dirty="0" err="1" smtClean="0"/>
              <a:t>and</a:t>
            </a:r>
            <a:r>
              <a:rPr lang="pt-BR" i="1" dirty="0" smtClean="0"/>
              <a:t> </a:t>
            </a:r>
            <a:r>
              <a:rPr lang="pt-BR" i="1" dirty="0" err="1" smtClean="0"/>
              <a:t>afiliation</a:t>
            </a:r>
            <a:endParaRPr lang="pt-BR" i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36"/>
          <a:stretch/>
        </p:blipFill>
        <p:spPr>
          <a:xfrm>
            <a:off x="104502" y="72434"/>
            <a:ext cx="1114373" cy="868546"/>
          </a:xfrm>
          <a:prstGeom prst="ellipse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04503" y="1823333"/>
            <a:ext cx="3878034" cy="682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pt-BR" b="1" dirty="0" smtClean="0">
                <a:latin typeface="Arial" pitchFamily="34" charset="0"/>
                <a:cs typeface="Arial" pitchFamily="34" charset="0"/>
              </a:rPr>
              <a:t>INTRODUÇÃO-</a:t>
            </a:r>
            <a:r>
              <a:rPr lang="pt-BR" b="1" i="1" dirty="0" smtClean="0">
                <a:latin typeface="Arial" pitchFamily="34" charset="0"/>
                <a:cs typeface="Arial" pitchFamily="34" charset="0"/>
              </a:rPr>
              <a:t>INTRODUCTION</a:t>
            </a:r>
          </a:p>
        </p:txBody>
      </p:sp>
      <p:sp>
        <p:nvSpPr>
          <p:cNvPr id="8" name="Retângulo 7"/>
          <p:cNvSpPr/>
          <p:nvPr/>
        </p:nvSpPr>
        <p:spPr>
          <a:xfrm>
            <a:off x="255814" y="4409072"/>
            <a:ext cx="3534047" cy="72476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pt-BR" b="1" dirty="0" smtClean="0">
                <a:latin typeface="Arial" pitchFamily="34" charset="0"/>
                <a:cs typeface="Arial" pitchFamily="34" charset="0"/>
              </a:rPr>
              <a:t>OBJETIVO- </a:t>
            </a:r>
            <a:r>
              <a:rPr lang="pt-BR" b="1" i="1" dirty="0" smtClean="0">
                <a:latin typeface="Arial" pitchFamily="34" charset="0"/>
                <a:cs typeface="Arial" pitchFamily="34" charset="0"/>
              </a:rPr>
              <a:t>OBJETCTIVE</a:t>
            </a:r>
          </a:p>
        </p:txBody>
      </p:sp>
      <p:sp>
        <p:nvSpPr>
          <p:cNvPr id="9" name="Retângulo 8"/>
          <p:cNvSpPr/>
          <p:nvPr/>
        </p:nvSpPr>
        <p:spPr>
          <a:xfrm>
            <a:off x="4463687" y="4336125"/>
            <a:ext cx="3534047" cy="77774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pt-BR" b="1" dirty="0" smtClean="0">
                <a:latin typeface="Arial" pitchFamily="34" charset="0"/>
                <a:cs typeface="Arial" pitchFamily="34" charset="0"/>
              </a:rPr>
              <a:t>RESULTADOS- </a:t>
            </a:r>
            <a:r>
              <a:rPr lang="pt-BR" b="1" i="1" dirty="0" smtClean="0">
                <a:latin typeface="Arial" pitchFamily="34" charset="0"/>
                <a:cs typeface="Arial" pitchFamily="34" charset="0"/>
              </a:rPr>
              <a:t>RESULTS</a:t>
            </a:r>
          </a:p>
        </p:txBody>
      </p:sp>
      <p:sp>
        <p:nvSpPr>
          <p:cNvPr id="10" name="Retângulo 9"/>
          <p:cNvSpPr/>
          <p:nvPr/>
        </p:nvSpPr>
        <p:spPr>
          <a:xfrm>
            <a:off x="8547464" y="1836445"/>
            <a:ext cx="3534047" cy="66968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pt-BR" b="1" dirty="0" smtClean="0">
                <a:latin typeface="Arial" pitchFamily="34" charset="0"/>
                <a:cs typeface="Arial" pitchFamily="34" charset="0"/>
              </a:rPr>
              <a:t>CONCLUSÃ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O- </a:t>
            </a:r>
            <a:r>
              <a:rPr lang="pt-BR" b="1" i="1" dirty="0" smtClean="0">
                <a:latin typeface="Arial" pitchFamily="34" charset="0"/>
                <a:cs typeface="Arial" pitchFamily="34" charset="0"/>
              </a:rPr>
              <a:t>CONCLUSION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4463687" y="1833542"/>
            <a:ext cx="3534047" cy="67259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pt-BR" b="1" dirty="0" smtClean="0">
                <a:latin typeface="Arial" pitchFamily="34" charset="0"/>
                <a:cs typeface="Arial" pitchFamily="34" charset="0"/>
              </a:rPr>
              <a:t>MÉTOD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O- </a:t>
            </a:r>
            <a:r>
              <a:rPr lang="pt-BR" b="1" i="1" dirty="0" smtClean="0">
                <a:latin typeface="Arial" pitchFamily="34" charset="0"/>
                <a:cs typeface="Arial" pitchFamily="34" charset="0"/>
              </a:rPr>
              <a:t>METHODS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814251" y="149852"/>
            <a:ext cx="1185889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00000"/>
              </a:lnSpc>
              <a:spcBef>
                <a:spcPts val="0"/>
              </a:spcBef>
            </a:pPr>
            <a:r>
              <a:rPr lang="en-US" sz="1050" b="1" dirty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10th International Meeting of </a:t>
            </a:r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Child </a:t>
            </a:r>
            <a:r>
              <a:rPr lang="en-US" sz="1050" b="1" dirty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and Adolescent </a:t>
            </a:r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Health/ X </a:t>
            </a:r>
            <a:r>
              <a:rPr lang="en-US" sz="1050" b="1" dirty="0" err="1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Congresso</a:t>
            </a:r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50" b="1" dirty="0" err="1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Internacional</a:t>
            </a:r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de Saúde da </a:t>
            </a:r>
            <a:r>
              <a:rPr lang="en-US" sz="1050" b="1" dirty="0" err="1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Criança</a:t>
            </a:r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e do </a:t>
            </a:r>
            <a:r>
              <a:rPr lang="en-US" sz="1050" b="1" dirty="0" err="1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Adolescente</a:t>
            </a:r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/ 10° </a:t>
            </a:r>
            <a:r>
              <a:rPr lang="en-US" sz="1050" b="1" dirty="0" err="1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Congrso</a:t>
            </a:r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50" b="1" dirty="0" err="1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Internacional</a:t>
            </a:r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n-US" sz="1050" b="1" dirty="0" err="1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Salud</a:t>
            </a:r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del Niño y del </a:t>
            </a:r>
            <a:r>
              <a:rPr lang="en-US" sz="1050" b="1" dirty="0" err="1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Adolescente</a:t>
            </a:r>
            <a:endParaRPr lang="en-US" sz="1050" b="1" dirty="0">
              <a:solidFill>
                <a:schemeClr val="accent1">
                  <a:lumMod val="50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8547463" y="4392138"/>
            <a:ext cx="3534047" cy="74169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pt-BR" b="1" dirty="0" smtClean="0">
                <a:latin typeface="Arial" pitchFamily="34" charset="0"/>
                <a:cs typeface="Arial" pitchFamily="34" charset="0"/>
              </a:rPr>
              <a:t>REFERÊNCIAS- </a:t>
            </a:r>
            <a:r>
              <a:rPr lang="pt-BR" b="1" i="1" dirty="0" smtClean="0">
                <a:latin typeface="Arial" pitchFamily="34" charset="0"/>
                <a:cs typeface="Arial" pitchFamily="34" charset="0"/>
              </a:rPr>
              <a:t>REFERENCES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612789" y="5337554"/>
            <a:ext cx="28200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4761620" y="5366079"/>
            <a:ext cx="28200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612789" y="2682417"/>
            <a:ext cx="28200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4820662" y="2658972"/>
            <a:ext cx="28200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8940544" y="2615108"/>
            <a:ext cx="28200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8910451" y="5417263"/>
            <a:ext cx="28200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 err="1" smtClean="0">
                <a:latin typeface="Arial" pitchFamily="34" charset="0"/>
                <a:cs typeface="Arial" pitchFamily="34" charset="0"/>
              </a:rPr>
              <a:t>LorensipsunLorens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tângulo 20"/>
          <p:cNvSpPr/>
          <p:nvPr/>
        </p:nvSpPr>
        <p:spPr>
          <a:xfrm>
            <a:off x="8732943" y="3828293"/>
            <a:ext cx="34590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b="1" dirty="0" smtClean="0">
                <a:latin typeface="Arial" pitchFamily="34" charset="0"/>
                <a:cs typeface="Arial" pitchFamily="34" charset="0"/>
              </a:rPr>
              <a:t>Agradecimentos- 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A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knowledgments</a:t>
            </a:r>
            <a:endParaRPr lang="pt-BR" sz="12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1200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200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200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sz="12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45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937" b="7049"/>
          <a:stretch/>
        </p:blipFill>
        <p:spPr>
          <a:xfrm>
            <a:off x="-1" y="0"/>
            <a:ext cx="12192000" cy="696094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59874" y="-127915"/>
            <a:ext cx="7672251" cy="1255077"/>
          </a:xfrm>
        </p:spPr>
        <p:txBody>
          <a:bodyPr>
            <a:normAutofit/>
          </a:bodyPr>
          <a:lstStyle/>
          <a:p>
            <a:r>
              <a:rPr lang="pt-BR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Titulo do trabalho - </a:t>
            </a:r>
            <a:r>
              <a:rPr lang="pt-BR" sz="32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pt-BR" sz="32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76252" y="1204580"/>
            <a:ext cx="9144000" cy="1655762"/>
          </a:xfrm>
        </p:spPr>
        <p:txBody>
          <a:bodyPr/>
          <a:lstStyle/>
          <a:p>
            <a:r>
              <a:rPr lang="pt-BR" dirty="0" smtClean="0"/>
              <a:t>Autores e </a:t>
            </a:r>
            <a:r>
              <a:rPr lang="pt-BR" dirty="0" err="1" smtClean="0"/>
              <a:t>afialiação</a:t>
            </a:r>
            <a:r>
              <a:rPr lang="pt-BR" dirty="0" smtClean="0"/>
              <a:t> acadêmica – </a:t>
            </a:r>
            <a:r>
              <a:rPr lang="pt-BR" i="1" dirty="0" err="1" smtClean="0"/>
              <a:t>Authors</a:t>
            </a:r>
            <a:r>
              <a:rPr lang="pt-BR" i="1" dirty="0" smtClean="0"/>
              <a:t> </a:t>
            </a:r>
            <a:r>
              <a:rPr lang="pt-BR" i="1" dirty="0" err="1" smtClean="0"/>
              <a:t>and</a:t>
            </a:r>
            <a:r>
              <a:rPr lang="pt-BR" i="1" dirty="0" smtClean="0"/>
              <a:t> </a:t>
            </a:r>
            <a:r>
              <a:rPr lang="pt-BR" i="1" dirty="0" err="1" smtClean="0"/>
              <a:t>afiliation</a:t>
            </a:r>
            <a:endParaRPr lang="pt-BR" i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36"/>
          <a:stretch/>
        </p:blipFill>
        <p:spPr>
          <a:xfrm>
            <a:off x="104502" y="72434"/>
            <a:ext cx="1114373" cy="868546"/>
          </a:xfrm>
          <a:prstGeom prst="ellipse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04503" y="1823333"/>
            <a:ext cx="3878034" cy="682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pt-BR" b="1" dirty="0" smtClean="0">
                <a:latin typeface="Arial" pitchFamily="34" charset="0"/>
                <a:cs typeface="Arial" pitchFamily="34" charset="0"/>
              </a:rPr>
              <a:t>INTRODUÇÃO-</a:t>
            </a:r>
            <a:r>
              <a:rPr lang="pt-BR" b="1" i="1" dirty="0" smtClean="0">
                <a:latin typeface="Arial" pitchFamily="34" charset="0"/>
                <a:cs typeface="Arial" pitchFamily="34" charset="0"/>
              </a:rPr>
              <a:t>INTRODUCTION</a:t>
            </a:r>
          </a:p>
        </p:txBody>
      </p:sp>
      <p:sp>
        <p:nvSpPr>
          <p:cNvPr id="8" name="Retângulo 7"/>
          <p:cNvSpPr/>
          <p:nvPr/>
        </p:nvSpPr>
        <p:spPr>
          <a:xfrm>
            <a:off x="255814" y="4409072"/>
            <a:ext cx="3534047" cy="72476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pt-BR" b="1" dirty="0" smtClean="0">
                <a:latin typeface="Arial" pitchFamily="34" charset="0"/>
                <a:cs typeface="Arial" pitchFamily="34" charset="0"/>
              </a:rPr>
              <a:t>OBJETIVO- </a:t>
            </a:r>
            <a:r>
              <a:rPr lang="pt-BR" b="1" i="1" dirty="0" smtClean="0">
                <a:latin typeface="Arial" pitchFamily="34" charset="0"/>
                <a:cs typeface="Arial" pitchFamily="34" charset="0"/>
              </a:rPr>
              <a:t>OBJETCTIVE</a:t>
            </a:r>
          </a:p>
        </p:txBody>
      </p:sp>
      <p:sp>
        <p:nvSpPr>
          <p:cNvPr id="9" name="Retângulo 8"/>
          <p:cNvSpPr/>
          <p:nvPr/>
        </p:nvSpPr>
        <p:spPr>
          <a:xfrm>
            <a:off x="4463687" y="4336125"/>
            <a:ext cx="3534047" cy="77774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pt-BR" b="1" dirty="0" smtClean="0">
                <a:latin typeface="Arial" pitchFamily="34" charset="0"/>
                <a:cs typeface="Arial" pitchFamily="34" charset="0"/>
              </a:rPr>
              <a:t>RESULTADOS- </a:t>
            </a:r>
            <a:r>
              <a:rPr lang="pt-BR" b="1" i="1" dirty="0" smtClean="0">
                <a:latin typeface="Arial" pitchFamily="34" charset="0"/>
                <a:cs typeface="Arial" pitchFamily="34" charset="0"/>
              </a:rPr>
              <a:t>RESULTS</a:t>
            </a:r>
          </a:p>
        </p:txBody>
      </p:sp>
      <p:sp>
        <p:nvSpPr>
          <p:cNvPr id="10" name="Retângulo 9"/>
          <p:cNvSpPr/>
          <p:nvPr/>
        </p:nvSpPr>
        <p:spPr>
          <a:xfrm>
            <a:off x="8547464" y="1836445"/>
            <a:ext cx="3534047" cy="66968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pt-BR" b="1" dirty="0" smtClean="0">
                <a:latin typeface="Arial" pitchFamily="34" charset="0"/>
                <a:cs typeface="Arial" pitchFamily="34" charset="0"/>
              </a:rPr>
              <a:t>CONCLUSÃ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O- </a:t>
            </a:r>
            <a:r>
              <a:rPr lang="pt-BR" b="1" i="1" dirty="0" smtClean="0">
                <a:latin typeface="Arial" pitchFamily="34" charset="0"/>
                <a:cs typeface="Arial" pitchFamily="34" charset="0"/>
              </a:rPr>
              <a:t>CONCLUSION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4463687" y="1833542"/>
            <a:ext cx="3534047" cy="67259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pt-BR" b="1" dirty="0" smtClean="0">
                <a:latin typeface="Arial" pitchFamily="34" charset="0"/>
                <a:cs typeface="Arial" pitchFamily="34" charset="0"/>
              </a:rPr>
              <a:t>MÉTOD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O- </a:t>
            </a:r>
            <a:r>
              <a:rPr lang="pt-BR" b="1" i="1" dirty="0" smtClean="0">
                <a:latin typeface="Arial" pitchFamily="34" charset="0"/>
                <a:cs typeface="Arial" pitchFamily="34" charset="0"/>
              </a:rPr>
              <a:t>METHODS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814251" y="149852"/>
            <a:ext cx="1185889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00000"/>
              </a:lnSpc>
              <a:spcBef>
                <a:spcPts val="0"/>
              </a:spcBef>
            </a:pPr>
            <a:r>
              <a:rPr lang="en-US" sz="1050" b="1" dirty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10th International Meeting of </a:t>
            </a:r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Child </a:t>
            </a:r>
            <a:r>
              <a:rPr lang="en-US" sz="1050" b="1" dirty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and Adolescent </a:t>
            </a:r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Health/ X </a:t>
            </a:r>
            <a:r>
              <a:rPr lang="en-US" sz="1050" b="1" dirty="0" err="1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Congresso</a:t>
            </a:r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50" b="1" dirty="0" err="1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Internacional</a:t>
            </a:r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de Saúde da </a:t>
            </a:r>
            <a:r>
              <a:rPr lang="en-US" sz="1050" b="1" dirty="0" err="1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Criança</a:t>
            </a:r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e do </a:t>
            </a:r>
            <a:r>
              <a:rPr lang="en-US" sz="1050" b="1" dirty="0" err="1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Adolescente</a:t>
            </a:r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/ 10° </a:t>
            </a:r>
            <a:r>
              <a:rPr lang="en-US" sz="1050" b="1" dirty="0" err="1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Congrso</a:t>
            </a:r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50" b="1" dirty="0" err="1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Internacional</a:t>
            </a:r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n-US" sz="1050" b="1" dirty="0" err="1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Salud</a:t>
            </a:r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del Niño y del </a:t>
            </a:r>
            <a:r>
              <a:rPr lang="en-US" sz="1050" b="1" dirty="0" err="1" smtClean="0">
                <a:solidFill>
                  <a:schemeClr val="accent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Adolescente</a:t>
            </a:r>
            <a:endParaRPr lang="en-US" sz="1050" b="1" dirty="0">
              <a:solidFill>
                <a:schemeClr val="accent1">
                  <a:lumMod val="50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8547463" y="4392138"/>
            <a:ext cx="3534047" cy="74169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pt-BR" b="1" dirty="0" smtClean="0">
                <a:latin typeface="Arial" pitchFamily="34" charset="0"/>
                <a:cs typeface="Arial" pitchFamily="34" charset="0"/>
              </a:rPr>
              <a:t>REFERÊNCIAS- </a:t>
            </a:r>
            <a:r>
              <a:rPr lang="pt-BR" b="1" i="1" dirty="0" smtClean="0">
                <a:latin typeface="Arial" pitchFamily="34" charset="0"/>
                <a:cs typeface="Arial" pitchFamily="34" charset="0"/>
              </a:rPr>
              <a:t>REFERENCES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809227" y="5366079"/>
            <a:ext cx="28200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6476479" y="5231417"/>
            <a:ext cx="197789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136328" y="2675892"/>
            <a:ext cx="28200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4631556" y="2737725"/>
            <a:ext cx="17630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8940544" y="2615108"/>
            <a:ext cx="28200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 err="1" smtClean="0">
                <a:latin typeface="Arial" pitchFamily="34" charset="0"/>
                <a:cs typeface="Arial" pitchFamily="34" charset="0"/>
              </a:rPr>
              <a:t>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8940544" y="5274009"/>
            <a:ext cx="28200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Recomendamos utilizar as Normas ABNT ou Vancouver</a:t>
            </a:r>
            <a:r>
              <a:rPr lang="pt-BR" dirty="0">
                <a:latin typeface="Arial" pitchFamily="34" charset="0"/>
                <a:cs typeface="Arial" pitchFamily="34" charset="0"/>
              </a:rPr>
              <a:t>.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tângulo 20"/>
          <p:cNvSpPr/>
          <p:nvPr/>
        </p:nvSpPr>
        <p:spPr>
          <a:xfrm>
            <a:off x="8732943" y="3819336"/>
            <a:ext cx="34590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b="1" dirty="0" smtClean="0">
                <a:latin typeface="Arial" pitchFamily="34" charset="0"/>
                <a:cs typeface="Arial" pitchFamily="34" charset="0"/>
              </a:rPr>
              <a:t>Agradecimentos- 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A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knowledgments</a:t>
            </a:r>
            <a:endParaRPr lang="pt-BR" sz="12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1200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200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200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sz="12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0201" y="2788260"/>
            <a:ext cx="778404" cy="778404"/>
          </a:xfrm>
          <a:prstGeom prst="rect">
            <a:avLst/>
          </a:prstGeom>
        </p:spPr>
      </p:pic>
      <p:pic>
        <p:nvPicPr>
          <p:cNvPr id="23" name="Picture 2" descr="Bio sem Neura #001 - O que é ciência - Jornal de Brasíli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811" y="2971893"/>
            <a:ext cx="1327748" cy="68156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39823" y="6294274"/>
            <a:ext cx="815289" cy="458600"/>
          </a:xfrm>
          <a:prstGeom prst="rect">
            <a:avLst/>
          </a:prstGeom>
        </p:spPr>
      </p:pic>
      <p:pic>
        <p:nvPicPr>
          <p:cNvPr id="25" name="Imagem 24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39823" y="5191286"/>
            <a:ext cx="960295" cy="600184"/>
          </a:xfrm>
          <a:prstGeom prst="rect">
            <a:avLst/>
          </a:prstGeom>
        </p:spPr>
      </p:pic>
      <p:sp>
        <p:nvSpPr>
          <p:cNvPr id="27" name="Retângulo 26"/>
          <p:cNvSpPr/>
          <p:nvPr/>
        </p:nvSpPr>
        <p:spPr>
          <a:xfrm>
            <a:off x="6230710" y="3803447"/>
            <a:ext cx="1941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000" b="1" dirty="0" smtClean="0">
                <a:latin typeface="Arial" pitchFamily="34" charset="0"/>
                <a:cs typeface="Arial" pitchFamily="34" charset="0"/>
              </a:rPr>
              <a:t>Figura 2: </a:t>
            </a:r>
            <a:r>
              <a:rPr lang="pt-BR" sz="1000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000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sz="1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1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4631556" y="5909019"/>
            <a:ext cx="1941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000" b="1" dirty="0" smtClean="0">
                <a:latin typeface="Arial" pitchFamily="34" charset="0"/>
                <a:cs typeface="Arial" pitchFamily="34" charset="0"/>
              </a:rPr>
              <a:t>Figura 3: </a:t>
            </a:r>
            <a:r>
              <a:rPr lang="pt-BR" sz="1000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000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sz="1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1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tângulo 32"/>
          <p:cNvSpPr/>
          <p:nvPr/>
        </p:nvSpPr>
        <p:spPr>
          <a:xfrm>
            <a:off x="2920467" y="3555449"/>
            <a:ext cx="11309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000" b="1" dirty="0" smtClean="0">
                <a:latin typeface="Arial" pitchFamily="34" charset="0"/>
                <a:cs typeface="Arial" pitchFamily="34" charset="0"/>
              </a:rPr>
              <a:t>Figura 1:</a:t>
            </a:r>
            <a:r>
              <a:rPr lang="pt-BR" sz="1000" b="1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1000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000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sz="1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pt-BR" sz="1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tângulo 33"/>
          <p:cNvSpPr/>
          <p:nvPr/>
        </p:nvSpPr>
        <p:spPr>
          <a:xfrm>
            <a:off x="4535003" y="6727577"/>
            <a:ext cx="1941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000" b="1" dirty="0" smtClean="0">
                <a:latin typeface="Arial" pitchFamily="34" charset="0"/>
                <a:cs typeface="Arial" pitchFamily="34" charset="0"/>
              </a:rPr>
              <a:t>Figura 4: </a:t>
            </a:r>
            <a:r>
              <a:rPr lang="pt-BR" sz="1000" dirty="0" err="1" smtClean="0">
                <a:latin typeface="Arial" pitchFamily="34" charset="0"/>
                <a:cs typeface="Arial" pitchFamily="34" charset="0"/>
              </a:rPr>
              <a:t>ipsunLorens</a:t>
            </a:r>
            <a:r>
              <a:rPr lang="pt-BR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000" dirty="0" err="1" smtClean="0">
                <a:latin typeface="Arial" pitchFamily="34" charset="0"/>
                <a:cs typeface="Arial" pitchFamily="34" charset="0"/>
              </a:rPr>
              <a:t>ipsun</a:t>
            </a:r>
            <a:endParaRPr lang="pt-BR" sz="1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1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60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326</Words>
  <Application>Microsoft Office PowerPoint</Application>
  <PresentationFormat>Widescreen</PresentationFormat>
  <Paragraphs>75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Tahoma</vt:lpstr>
      <vt:lpstr>Tema do Office</vt:lpstr>
      <vt:lpstr>Titulo do trabalho - Title</vt:lpstr>
      <vt:lpstr>Titulo do trabalho - Title</vt:lpstr>
      <vt:lpstr>Titulo do trabalho - Title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do trabalho - Title</dc:title>
  <dc:creator>alan patricio</dc:creator>
  <cp:lastModifiedBy>alan patricio</cp:lastModifiedBy>
  <cp:revision>6</cp:revision>
  <dcterms:created xsi:type="dcterms:W3CDTF">2020-09-11T12:46:16Z</dcterms:created>
  <dcterms:modified xsi:type="dcterms:W3CDTF">2020-09-11T14:50:41Z</dcterms:modified>
</cp:coreProperties>
</file>