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4" r:id="rId4"/>
    <p:sldId id="265" r:id="rId5"/>
    <p:sldId id="266" r:id="rId6"/>
    <p:sldId id="267" r:id="rId7"/>
    <p:sldId id="269" r:id="rId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217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553556E4-1E74-4AE0-B4E5-B0AD24F4C5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4FDEC10A-8F53-409C-AA30-64905D9551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293DF-63F7-40E5-B110-BC2401F1DF49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3405515F-C24F-409B-8164-EFB551F7FE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AC0F3535-08D5-49B8-A9EC-96656B896D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46470-48E7-49B0-A609-9C2C12A71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347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D6F39-8DBE-4A71-BD2A-20EDF00505D2}" type="datetimeFigureOut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86946-7E32-4FC4-8EEE-89DDA1083C4C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9273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429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61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33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818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71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174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86946-7E32-4FC4-8EEE-89DDA1083C4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39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72D238-6F26-4580-B069-BF18AA81471A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31D0E-DC98-4705-B247-40191CA5DB4B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2FE736-3B46-4FED-B7B8-F91DA081A806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6ADC54-D1CC-4E5D-B356-8FBD277DD488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=""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9D37E6-DC1B-4842-B3D9-ABB2DC1A4063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=""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6397E9-BDDA-426B-A515-2362FD47B657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=""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B5377D-2A34-4221-AA17-813006A4664B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=""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9AD35C-8CC4-4811-8D7B-1494718B37B9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=""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866546-F8A0-4972-AF74-30D64ED8933E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=""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33E45D4-0CAB-43AD-8327-A4B3BCA50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1D9CA3B9-594A-4133-B4F9-D27AA5726D0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1FF6F31-09CB-47A3-AEDB-7CA7BE1E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E3DDEC-9D2F-4FF0-BECC-73C56F6004CA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1EFC938-9C31-4327-9275-3EB93C5B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FE30415C-79F5-4EAA-8D86-27D6FD1A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23515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3F9AA0A-4FF4-45DA-8DEC-4437E2DD9111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303D255C-51DF-421E-A067-5E9E80CD9A8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9B627DEB-7DEA-43CC-A21F-F81EEC6C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BEBB74-CE92-42DC-89F8-04F0A2AB4884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53EDAFC-3543-4A0D-80D2-F4871AED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30F550C7-3342-49D6-8734-F9809E85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02753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AB62FA7-2790-4A89-93B9-38E1E8B17B52}" type="datetime1">
              <a:rPr lang="pt-BR" noProof="0" smtClean="0"/>
              <a:t>21/08/2020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=""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CEC5C30-0B3A-4B13-ADDD-7C63C8AA921B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7" b="7049"/>
          <a:stretch/>
        </p:blipFill>
        <p:spPr>
          <a:xfrm>
            <a:off x="0" y="0"/>
            <a:ext cx="12192000" cy="688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720" y="2460697"/>
            <a:ext cx="10332513" cy="1210614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rtl="0"/>
            <a:r>
              <a:rPr lang="pt-BR" dirty="0" smtClean="0">
                <a:solidFill>
                  <a:schemeClr val="accent1">
                    <a:lumMod val="50000"/>
                  </a:schemeClr>
                </a:solidFill>
                <a:latin typeface="Rockwell" panose="02060603020205020403" pitchFamily="18" charset="0"/>
              </a:rPr>
              <a:t>Título do Trabalho</a:t>
            </a:r>
            <a:endParaRPr lang="pt-BR" dirty="0">
              <a:solidFill>
                <a:schemeClr val="accent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20" y="3942599"/>
            <a:ext cx="10332513" cy="2213502"/>
          </a:xfrm>
        </p:spPr>
        <p:txBody>
          <a:bodyPr rtlCol="0">
            <a:normAutofit/>
          </a:bodyPr>
          <a:lstStyle/>
          <a:p>
            <a:pPr rtl="0"/>
            <a:r>
              <a:rPr lang="pt-BR" sz="28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Autores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0" y="259565"/>
            <a:ext cx="10332514" cy="192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Instruções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9491730" cy="324057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As </a:t>
            </a:r>
            <a:r>
              <a:rPr lang="pt-BR" sz="22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cores dos slides ficarão a critério do participante;</a:t>
            </a:r>
          </a:p>
          <a:p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A </a:t>
            </a:r>
            <a:r>
              <a:rPr lang="pt-BR" sz="22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ordem das informações também está a critério;</a:t>
            </a:r>
          </a:p>
          <a:p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Pode </a:t>
            </a:r>
            <a:r>
              <a:rPr lang="pt-BR" sz="22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inserir imagens de acordo com a necessidade dos autores;</a:t>
            </a:r>
          </a:p>
          <a:p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Deve-se </a:t>
            </a:r>
            <a:r>
              <a:rPr lang="pt-BR" sz="22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seguir este tipo de slide, de fundo branco;</a:t>
            </a:r>
          </a:p>
          <a:p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A </a:t>
            </a:r>
            <a:r>
              <a:rPr lang="pt-BR" sz="22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logo do evento deve estar em todos os slides conforme este modelo</a:t>
            </a:r>
            <a:r>
              <a:rPr lang="pt-BR" sz="2200" dirty="0" smtClean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.</a:t>
            </a:r>
            <a:endParaRPr lang="pt-BR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9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Introdução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8489804" cy="4301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t-BR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Objetivo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8489804" cy="4301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t-BR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Método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8489804" cy="4301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t-BR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Resultados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8489804" cy="4301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t-BR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662461" y="579549"/>
            <a:ext cx="10867078" cy="830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82" y="714487"/>
            <a:ext cx="8236454" cy="695459"/>
          </a:xfrm>
        </p:spPr>
        <p:txBody>
          <a:bodyPr rtlCol="0">
            <a:no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Conclusão</a:t>
            </a:r>
            <a:endParaRPr lang="pt-BR" sz="3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905683"/>
            <a:ext cx="8489804" cy="4301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t-BR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522270"/>
            <a:ext cx="12192000" cy="33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86" y="4394203"/>
            <a:ext cx="2251111" cy="22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2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087_TF33787325" id="{63F727A4-0D74-4F73-BDF3-079CF6F0DD69}" vid="{3A48BA9F-3162-4425-95DB-F5D1BCB63CE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Segurança no laboratório</Template>
  <TotalTime>0</TotalTime>
  <Words>72</Words>
  <Application>Microsoft Office PowerPoint</Application>
  <PresentationFormat>Widescreen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Tahoma</vt:lpstr>
      <vt:lpstr>Tema do Office</vt:lpstr>
      <vt:lpstr>Título do Trabalho</vt:lpstr>
      <vt:lpstr>Instruções</vt:lpstr>
      <vt:lpstr>Introdução</vt:lpstr>
      <vt:lpstr>Objetivo</vt:lpstr>
      <vt:lpstr>Método</vt:lpstr>
      <vt:lpstr>Resultados</vt:lpstr>
      <vt:lpstr>Conclusão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2020-08-21T21:29:40Z</dcterms:created>
  <dcterms:modified xsi:type="dcterms:W3CDTF">2020-08-21T22:18:16Z</dcterms:modified>
</cp:coreProperties>
</file>