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32404050" cy="43205400"/>
  <p:notesSz cx="6858000" cy="9144000"/>
  <p:defaultTextStyle>
    <a:defPPr>
      <a:defRPr lang="pt-BR"/>
    </a:defPPr>
    <a:lvl1pPr marL="0" algn="l" defTabSz="4320540" rtl="0" eaLnBrk="1" latinLnBrk="0" hangingPunct="1">
      <a:defRPr sz="8500" kern="1200">
        <a:solidFill>
          <a:schemeClr val="tx1"/>
        </a:solidFill>
        <a:latin typeface="+mn-lt"/>
        <a:ea typeface="+mn-ea"/>
        <a:cs typeface="+mn-cs"/>
      </a:defRPr>
    </a:lvl1pPr>
    <a:lvl2pPr marL="2160270" algn="l" defTabSz="4320540" rtl="0" eaLnBrk="1" latinLnBrk="0" hangingPunct="1">
      <a:defRPr sz="8500" kern="1200">
        <a:solidFill>
          <a:schemeClr val="tx1"/>
        </a:solidFill>
        <a:latin typeface="+mn-lt"/>
        <a:ea typeface="+mn-ea"/>
        <a:cs typeface="+mn-cs"/>
      </a:defRPr>
    </a:lvl2pPr>
    <a:lvl3pPr marL="4320540" algn="l" defTabSz="4320540" rtl="0" eaLnBrk="1" latinLnBrk="0" hangingPunct="1">
      <a:defRPr sz="8500" kern="1200">
        <a:solidFill>
          <a:schemeClr val="tx1"/>
        </a:solidFill>
        <a:latin typeface="+mn-lt"/>
        <a:ea typeface="+mn-ea"/>
        <a:cs typeface="+mn-cs"/>
      </a:defRPr>
    </a:lvl3pPr>
    <a:lvl4pPr marL="6480810" algn="l" defTabSz="4320540" rtl="0" eaLnBrk="1" latinLnBrk="0" hangingPunct="1">
      <a:defRPr sz="8500" kern="1200">
        <a:solidFill>
          <a:schemeClr val="tx1"/>
        </a:solidFill>
        <a:latin typeface="+mn-lt"/>
        <a:ea typeface="+mn-ea"/>
        <a:cs typeface="+mn-cs"/>
      </a:defRPr>
    </a:lvl4pPr>
    <a:lvl5pPr marL="8641080" algn="l" defTabSz="4320540" rtl="0" eaLnBrk="1" latinLnBrk="0" hangingPunct="1">
      <a:defRPr sz="8500" kern="1200">
        <a:solidFill>
          <a:schemeClr val="tx1"/>
        </a:solidFill>
        <a:latin typeface="+mn-lt"/>
        <a:ea typeface="+mn-ea"/>
        <a:cs typeface="+mn-cs"/>
      </a:defRPr>
    </a:lvl5pPr>
    <a:lvl6pPr marL="10801350" algn="l" defTabSz="4320540" rtl="0" eaLnBrk="1" latinLnBrk="0" hangingPunct="1">
      <a:defRPr sz="8500" kern="1200">
        <a:solidFill>
          <a:schemeClr val="tx1"/>
        </a:solidFill>
        <a:latin typeface="+mn-lt"/>
        <a:ea typeface="+mn-ea"/>
        <a:cs typeface="+mn-cs"/>
      </a:defRPr>
    </a:lvl6pPr>
    <a:lvl7pPr marL="12961620" algn="l" defTabSz="4320540" rtl="0" eaLnBrk="1" latinLnBrk="0" hangingPunct="1">
      <a:defRPr sz="8500" kern="1200">
        <a:solidFill>
          <a:schemeClr val="tx1"/>
        </a:solidFill>
        <a:latin typeface="+mn-lt"/>
        <a:ea typeface="+mn-ea"/>
        <a:cs typeface="+mn-cs"/>
      </a:defRPr>
    </a:lvl7pPr>
    <a:lvl8pPr marL="15121890" algn="l" defTabSz="4320540" rtl="0" eaLnBrk="1" latinLnBrk="0" hangingPunct="1">
      <a:defRPr sz="8500" kern="1200">
        <a:solidFill>
          <a:schemeClr val="tx1"/>
        </a:solidFill>
        <a:latin typeface="+mn-lt"/>
        <a:ea typeface="+mn-ea"/>
        <a:cs typeface="+mn-cs"/>
      </a:defRPr>
    </a:lvl8pPr>
    <a:lvl9pPr marL="17282160" algn="l" defTabSz="4320540" rtl="0" eaLnBrk="1" latinLnBrk="0" hangingPunct="1">
      <a:defRPr sz="85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7" d="100"/>
          <a:sy n="17" d="100"/>
        </p:scale>
        <p:origin x="-1698" y="-84"/>
      </p:cViewPr>
      <p:guideLst>
        <p:guide orient="horz" pos="13608"/>
        <p:guide pos="10206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430304" y="13421686"/>
            <a:ext cx="27543443" cy="9261156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4860608" y="24483060"/>
            <a:ext cx="22682835" cy="1104138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1602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43205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64808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86410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08013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29616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51218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72821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7D84B0-D770-4436-A869-C0EE29178566}" type="datetimeFigureOut">
              <a:rPr lang="pt-BR" smtClean="0"/>
              <a:pPr/>
              <a:t>13/05/2016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D39244-78A8-437C-8A75-AF1B03B2F13E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7D84B0-D770-4436-A869-C0EE29178566}" type="datetimeFigureOut">
              <a:rPr lang="pt-BR" smtClean="0"/>
              <a:pPr/>
              <a:t>13/05/2016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D39244-78A8-437C-8A75-AF1B03B2F13E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559698" y="27763471"/>
            <a:ext cx="27543443" cy="8581073"/>
          </a:xfrm>
        </p:spPr>
        <p:txBody>
          <a:bodyPr anchor="t"/>
          <a:lstStyle>
            <a:lvl1pPr algn="l">
              <a:defRPr sz="189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2559698" y="18312297"/>
            <a:ext cx="27543443" cy="9451177"/>
          </a:xfrm>
        </p:spPr>
        <p:txBody>
          <a:bodyPr anchor="b"/>
          <a:lstStyle>
            <a:lvl1pPr marL="0" indent="0">
              <a:buNone/>
              <a:defRPr sz="9500">
                <a:solidFill>
                  <a:schemeClr val="tx1">
                    <a:tint val="75000"/>
                  </a:schemeClr>
                </a:solidFill>
              </a:defRPr>
            </a:lvl1pPr>
            <a:lvl2pPr marL="2160270" indent="0">
              <a:buNone/>
              <a:defRPr sz="8500">
                <a:solidFill>
                  <a:schemeClr val="tx1">
                    <a:tint val="75000"/>
                  </a:schemeClr>
                </a:solidFill>
              </a:defRPr>
            </a:lvl2pPr>
            <a:lvl3pPr marL="4320540" indent="0">
              <a:buNone/>
              <a:defRPr sz="7600">
                <a:solidFill>
                  <a:schemeClr val="tx1">
                    <a:tint val="75000"/>
                  </a:schemeClr>
                </a:solidFill>
              </a:defRPr>
            </a:lvl3pPr>
            <a:lvl4pPr marL="6480810" indent="0">
              <a:buNone/>
              <a:defRPr sz="6600">
                <a:solidFill>
                  <a:schemeClr val="tx1">
                    <a:tint val="75000"/>
                  </a:schemeClr>
                </a:solidFill>
              </a:defRPr>
            </a:lvl4pPr>
            <a:lvl5pPr marL="8641080" indent="0">
              <a:buNone/>
              <a:defRPr sz="6600">
                <a:solidFill>
                  <a:schemeClr val="tx1">
                    <a:tint val="75000"/>
                  </a:schemeClr>
                </a:solidFill>
              </a:defRPr>
            </a:lvl5pPr>
            <a:lvl6pPr marL="10801350" indent="0">
              <a:buNone/>
              <a:defRPr sz="6600">
                <a:solidFill>
                  <a:schemeClr val="tx1">
                    <a:tint val="75000"/>
                  </a:schemeClr>
                </a:solidFill>
              </a:defRPr>
            </a:lvl6pPr>
            <a:lvl7pPr marL="12961620" indent="0">
              <a:buNone/>
              <a:defRPr sz="6600">
                <a:solidFill>
                  <a:schemeClr val="tx1">
                    <a:tint val="75000"/>
                  </a:schemeClr>
                </a:solidFill>
              </a:defRPr>
            </a:lvl7pPr>
            <a:lvl8pPr marL="15121890" indent="0">
              <a:buNone/>
              <a:defRPr sz="6600">
                <a:solidFill>
                  <a:schemeClr val="tx1">
                    <a:tint val="75000"/>
                  </a:schemeClr>
                </a:solidFill>
              </a:defRPr>
            </a:lvl8pPr>
            <a:lvl9pPr marL="17282160" indent="0">
              <a:buNone/>
              <a:defRPr sz="6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7D84B0-D770-4436-A869-C0EE29178566}" type="datetimeFigureOut">
              <a:rPr lang="pt-BR" smtClean="0"/>
              <a:pPr/>
              <a:t>13/05/2016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D39244-78A8-437C-8A75-AF1B03B2F13E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1215154" y="13441682"/>
            <a:ext cx="10666333" cy="38014756"/>
          </a:xfrm>
        </p:spPr>
        <p:txBody>
          <a:bodyPr/>
          <a:lstStyle>
            <a:lvl1pPr>
              <a:defRPr sz="13200"/>
            </a:lvl1pPr>
            <a:lvl2pPr>
              <a:defRPr sz="11300"/>
            </a:lvl2pPr>
            <a:lvl3pPr>
              <a:defRPr sz="9500"/>
            </a:lvl3pPr>
            <a:lvl4pPr>
              <a:defRPr sz="8500"/>
            </a:lvl4pPr>
            <a:lvl5pPr>
              <a:defRPr sz="8500"/>
            </a:lvl5pPr>
            <a:lvl6pPr>
              <a:defRPr sz="8500"/>
            </a:lvl6pPr>
            <a:lvl7pPr>
              <a:defRPr sz="8500"/>
            </a:lvl7pPr>
            <a:lvl8pPr>
              <a:defRPr sz="8500"/>
            </a:lvl8pPr>
            <a:lvl9pPr>
              <a:defRPr sz="85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12421555" y="13441682"/>
            <a:ext cx="10666333" cy="38014756"/>
          </a:xfrm>
        </p:spPr>
        <p:txBody>
          <a:bodyPr/>
          <a:lstStyle>
            <a:lvl1pPr>
              <a:defRPr sz="13200"/>
            </a:lvl1pPr>
            <a:lvl2pPr>
              <a:defRPr sz="11300"/>
            </a:lvl2pPr>
            <a:lvl3pPr>
              <a:defRPr sz="9500"/>
            </a:lvl3pPr>
            <a:lvl4pPr>
              <a:defRPr sz="8500"/>
            </a:lvl4pPr>
            <a:lvl5pPr>
              <a:defRPr sz="8500"/>
            </a:lvl5pPr>
            <a:lvl6pPr>
              <a:defRPr sz="8500"/>
            </a:lvl6pPr>
            <a:lvl7pPr>
              <a:defRPr sz="8500"/>
            </a:lvl7pPr>
            <a:lvl8pPr>
              <a:defRPr sz="8500"/>
            </a:lvl8pPr>
            <a:lvl9pPr>
              <a:defRPr sz="85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7D84B0-D770-4436-A869-C0EE29178566}" type="datetimeFigureOut">
              <a:rPr lang="pt-BR" smtClean="0"/>
              <a:pPr/>
              <a:t>13/05/2016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D39244-78A8-437C-8A75-AF1B03B2F13E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620203" y="1730219"/>
            <a:ext cx="29163645" cy="7200900"/>
          </a:xfrm>
        </p:spPr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620205" y="9671210"/>
            <a:ext cx="14317416" cy="4030501"/>
          </a:xfrm>
        </p:spPr>
        <p:txBody>
          <a:bodyPr anchor="b"/>
          <a:lstStyle>
            <a:lvl1pPr marL="0" indent="0">
              <a:buNone/>
              <a:defRPr sz="11300" b="1"/>
            </a:lvl1pPr>
            <a:lvl2pPr marL="2160270" indent="0">
              <a:buNone/>
              <a:defRPr sz="9500" b="1"/>
            </a:lvl2pPr>
            <a:lvl3pPr marL="4320540" indent="0">
              <a:buNone/>
              <a:defRPr sz="8500" b="1"/>
            </a:lvl3pPr>
            <a:lvl4pPr marL="6480810" indent="0">
              <a:buNone/>
              <a:defRPr sz="7600" b="1"/>
            </a:lvl4pPr>
            <a:lvl5pPr marL="8641080" indent="0">
              <a:buNone/>
              <a:defRPr sz="7600" b="1"/>
            </a:lvl5pPr>
            <a:lvl6pPr marL="10801350" indent="0">
              <a:buNone/>
              <a:defRPr sz="7600" b="1"/>
            </a:lvl6pPr>
            <a:lvl7pPr marL="12961620" indent="0">
              <a:buNone/>
              <a:defRPr sz="7600" b="1"/>
            </a:lvl7pPr>
            <a:lvl8pPr marL="15121890" indent="0">
              <a:buNone/>
              <a:defRPr sz="7600" b="1"/>
            </a:lvl8pPr>
            <a:lvl9pPr marL="17282160" indent="0">
              <a:buNone/>
              <a:defRPr sz="7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1620205" y="13701711"/>
            <a:ext cx="14317416" cy="24893114"/>
          </a:xfrm>
        </p:spPr>
        <p:txBody>
          <a:bodyPr/>
          <a:lstStyle>
            <a:lvl1pPr>
              <a:defRPr sz="11300"/>
            </a:lvl1pPr>
            <a:lvl2pPr>
              <a:defRPr sz="9500"/>
            </a:lvl2pPr>
            <a:lvl3pPr>
              <a:defRPr sz="8500"/>
            </a:lvl3pPr>
            <a:lvl4pPr>
              <a:defRPr sz="7600"/>
            </a:lvl4pPr>
            <a:lvl5pPr>
              <a:defRPr sz="7600"/>
            </a:lvl5pPr>
            <a:lvl6pPr>
              <a:defRPr sz="7600"/>
            </a:lvl6pPr>
            <a:lvl7pPr>
              <a:defRPr sz="7600"/>
            </a:lvl7pPr>
            <a:lvl8pPr>
              <a:defRPr sz="7600"/>
            </a:lvl8pPr>
            <a:lvl9pPr>
              <a:defRPr sz="7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16460811" y="9671210"/>
            <a:ext cx="14323039" cy="4030501"/>
          </a:xfrm>
        </p:spPr>
        <p:txBody>
          <a:bodyPr anchor="b"/>
          <a:lstStyle>
            <a:lvl1pPr marL="0" indent="0">
              <a:buNone/>
              <a:defRPr sz="11300" b="1"/>
            </a:lvl1pPr>
            <a:lvl2pPr marL="2160270" indent="0">
              <a:buNone/>
              <a:defRPr sz="9500" b="1"/>
            </a:lvl2pPr>
            <a:lvl3pPr marL="4320540" indent="0">
              <a:buNone/>
              <a:defRPr sz="8500" b="1"/>
            </a:lvl3pPr>
            <a:lvl4pPr marL="6480810" indent="0">
              <a:buNone/>
              <a:defRPr sz="7600" b="1"/>
            </a:lvl4pPr>
            <a:lvl5pPr marL="8641080" indent="0">
              <a:buNone/>
              <a:defRPr sz="7600" b="1"/>
            </a:lvl5pPr>
            <a:lvl6pPr marL="10801350" indent="0">
              <a:buNone/>
              <a:defRPr sz="7600" b="1"/>
            </a:lvl6pPr>
            <a:lvl7pPr marL="12961620" indent="0">
              <a:buNone/>
              <a:defRPr sz="7600" b="1"/>
            </a:lvl7pPr>
            <a:lvl8pPr marL="15121890" indent="0">
              <a:buNone/>
              <a:defRPr sz="7600" b="1"/>
            </a:lvl8pPr>
            <a:lvl9pPr marL="17282160" indent="0">
              <a:buNone/>
              <a:defRPr sz="7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16460811" y="13701711"/>
            <a:ext cx="14323039" cy="24893114"/>
          </a:xfrm>
        </p:spPr>
        <p:txBody>
          <a:bodyPr/>
          <a:lstStyle>
            <a:lvl1pPr>
              <a:defRPr sz="11300"/>
            </a:lvl1pPr>
            <a:lvl2pPr>
              <a:defRPr sz="9500"/>
            </a:lvl2pPr>
            <a:lvl3pPr>
              <a:defRPr sz="8500"/>
            </a:lvl3pPr>
            <a:lvl4pPr>
              <a:defRPr sz="7600"/>
            </a:lvl4pPr>
            <a:lvl5pPr>
              <a:defRPr sz="7600"/>
            </a:lvl5pPr>
            <a:lvl6pPr>
              <a:defRPr sz="7600"/>
            </a:lvl6pPr>
            <a:lvl7pPr>
              <a:defRPr sz="7600"/>
            </a:lvl7pPr>
            <a:lvl8pPr>
              <a:defRPr sz="7600"/>
            </a:lvl8pPr>
            <a:lvl9pPr>
              <a:defRPr sz="7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7D84B0-D770-4436-A869-C0EE29178566}" type="datetimeFigureOut">
              <a:rPr lang="pt-BR" smtClean="0"/>
              <a:pPr/>
              <a:t>13/05/2016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D39244-78A8-437C-8A75-AF1B03B2F13E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7D84B0-D770-4436-A869-C0EE29178566}" type="datetimeFigureOut">
              <a:rPr lang="pt-BR" smtClean="0"/>
              <a:pPr/>
              <a:t>13/05/2016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D39244-78A8-437C-8A75-AF1B03B2F13E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7D84B0-D770-4436-A869-C0EE29178566}" type="datetimeFigureOut">
              <a:rPr lang="pt-BR" smtClean="0"/>
              <a:pPr/>
              <a:t>13/05/2016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D39244-78A8-437C-8A75-AF1B03B2F13E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620205" y="1720217"/>
            <a:ext cx="10660710" cy="7320915"/>
          </a:xfrm>
        </p:spPr>
        <p:txBody>
          <a:bodyPr anchor="b"/>
          <a:lstStyle>
            <a:lvl1pPr algn="l">
              <a:defRPr sz="95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2669084" y="1720219"/>
            <a:ext cx="18114766" cy="36874613"/>
          </a:xfrm>
        </p:spPr>
        <p:txBody>
          <a:bodyPr/>
          <a:lstStyle>
            <a:lvl1pPr>
              <a:defRPr sz="15100"/>
            </a:lvl1pPr>
            <a:lvl2pPr>
              <a:defRPr sz="13200"/>
            </a:lvl2pPr>
            <a:lvl3pPr>
              <a:defRPr sz="11300"/>
            </a:lvl3pPr>
            <a:lvl4pPr>
              <a:defRPr sz="9500"/>
            </a:lvl4pPr>
            <a:lvl5pPr>
              <a:defRPr sz="9500"/>
            </a:lvl5pPr>
            <a:lvl6pPr>
              <a:defRPr sz="9500"/>
            </a:lvl6pPr>
            <a:lvl7pPr>
              <a:defRPr sz="9500"/>
            </a:lvl7pPr>
            <a:lvl8pPr>
              <a:defRPr sz="9500"/>
            </a:lvl8pPr>
            <a:lvl9pPr>
              <a:defRPr sz="95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620205" y="9041134"/>
            <a:ext cx="10660710" cy="29553698"/>
          </a:xfrm>
        </p:spPr>
        <p:txBody>
          <a:bodyPr/>
          <a:lstStyle>
            <a:lvl1pPr marL="0" indent="0">
              <a:buNone/>
              <a:defRPr sz="6600"/>
            </a:lvl1pPr>
            <a:lvl2pPr marL="2160270" indent="0">
              <a:buNone/>
              <a:defRPr sz="5700"/>
            </a:lvl2pPr>
            <a:lvl3pPr marL="4320540" indent="0">
              <a:buNone/>
              <a:defRPr sz="4700"/>
            </a:lvl3pPr>
            <a:lvl4pPr marL="6480810" indent="0">
              <a:buNone/>
              <a:defRPr sz="4300"/>
            </a:lvl4pPr>
            <a:lvl5pPr marL="8641080" indent="0">
              <a:buNone/>
              <a:defRPr sz="4300"/>
            </a:lvl5pPr>
            <a:lvl6pPr marL="10801350" indent="0">
              <a:buNone/>
              <a:defRPr sz="4300"/>
            </a:lvl6pPr>
            <a:lvl7pPr marL="12961620" indent="0">
              <a:buNone/>
              <a:defRPr sz="4300"/>
            </a:lvl7pPr>
            <a:lvl8pPr marL="15121890" indent="0">
              <a:buNone/>
              <a:defRPr sz="4300"/>
            </a:lvl8pPr>
            <a:lvl9pPr marL="17282160" indent="0">
              <a:buNone/>
              <a:defRPr sz="43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7D84B0-D770-4436-A869-C0EE29178566}" type="datetimeFigureOut">
              <a:rPr lang="pt-BR" smtClean="0"/>
              <a:pPr/>
              <a:t>13/05/2016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D39244-78A8-437C-8A75-AF1B03B2F13E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51421" y="30243782"/>
            <a:ext cx="19442430" cy="3570451"/>
          </a:xfrm>
        </p:spPr>
        <p:txBody>
          <a:bodyPr anchor="b"/>
          <a:lstStyle>
            <a:lvl1pPr algn="l">
              <a:defRPr sz="95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6351421" y="3860481"/>
            <a:ext cx="19442430" cy="25923240"/>
          </a:xfrm>
        </p:spPr>
        <p:txBody>
          <a:bodyPr/>
          <a:lstStyle>
            <a:lvl1pPr marL="0" indent="0">
              <a:buNone/>
              <a:defRPr sz="15100"/>
            </a:lvl1pPr>
            <a:lvl2pPr marL="2160270" indent="0">
              <a:buNone/>
              <a:defRPr sz="13200"/>
            </a:lvl2pPr>
            <a:lvl3pPr marL="4320540" indent="0">
              <a:buNone/>
              <a:defRPr sz="11300"/>
            </a:lvl3pPr>
            <a:lvl4pPr marL="6480810" indent="0">
              <a:buNone/>
              <a:defRPr sz="9500"/>
            </a:lvl4pPr>
            <a:lvl5pPr marL="8641080" indent="0">
              <a:buNone/>
              <a:defRPr sz="9500"/>
            </a:lvl5pPr>
            <a:lvl6pPr marL="10801350" indent="0">
              <a:buNone/>
              <a:defRPr sz="9500"/>
            </a:lvl6pPr>
            <a:lvl7pPr marL="12961620" indent="0">
              <a:buNone/>
              <a:defRPr sz="9500"/>
            </a:lvl7pPr>
            <a:lvl8pPr marL="15121890" indent="0">
              <a:buNone/>
              <a:defRPr sz="9500"/>
            </a:lvl8pPr>
            <a:lvl9pPr marL="17282160" indent="0">
              <a:buNone/>
              <a:defRPr sz="95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6351421" y="33814233"/>
            <a:ext cx="19442430" cy="5070629"/>
          </a:xfrm>
        </p:spPr>
        <p:txBody>
          <a:bodyPr/>
          <a:lstStyle>
            <a:lvl1pPr marL="0" indent="0">
              <a:buNone/>
              <a:defRPr sz="6600"/>
            </a:lvl1pPr>
            <a:lvl2pPr marL="2160270" indent="0">
              <a:buNone/>
              <a:defRPr sz="5700"/>
            </a:lvl2pPr>
            <a:lvl3pPr marL="4320540" indent="0">
              <a:buNone/>
              <a:defRPr sz="4700"/>
            </a:lvl3pPr>
            <a:lvl4pPr marL="6480810" indent="0">
              <a:buNone/>
              <a:defRPr sz="4300"/>
            </a:lvl4pPr>
            <a:lvl5pPr marL="8641080" indent="0">
              <a:buNone/>
              <a:defRPr sz="4300"/>
            </a:lvl5pPr>
            <a:lvl6pPr marL="10801350" indent="0">
              <a:buNone/>
              <a:defRPr sz="4300"/>
            </a:lvl6pPr>
            <a:lvl7pPr marL="12961620" indent="0">
              <a:buNone/>
              <a:defRPr sz="4300"/>
            </a:lvl7pPr>
            <a:lvl8pPr marL="15121890" indent="0">
              <a:buNone/>
              <a:defRPr sz="4300"/>
            </a:lvl8pPr>
            <a:lvl9pPr marL="17282160" indent="0">
              <a:buNone/>
              <a:defRPr sz="43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7D84B0-D770-4436-A869-C0EE29178566}" type="datetimeFigureOut">
              <a:rPr lang="pt-BR" smtClean="0"/>
              <a:pPr/>
              <a:t>13/05/2016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D39244-78A8-437C-8A75-AF1B03B2F13E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7D84B0-D770-4436-A869-C0EE29178566}" type="datetimeFigureOut">
              <a:rPr lang="pt-BR" smtClean="0"/>
              <a:pPr/>
              <a:t>13/05/2016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D39244-78A8-437C-8A75-AF1B03B2F13E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17619700" y="2310293"/>
            <a:ext cx="5468186" cy="49146143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1215154" y="2310293"/>
            <a:ext cx="15864485" cy="49146143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7D84B0-D770-4436-A869-C0EE29178566}" type="datetimeFigureOut">
              <a:rPr lang="pt-BR" smtClean="0"/>
              <a:pPr/>
              <a:t>13/05/2016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D39244-78A8-437C-8A75-AF1B03B2F13E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1620203" y="1730219"/>
            <a:ext cx="29163645" cy="7200900"/>
          </a:xfrm>
          <a:prstGeom prst="rect">
            <a:avLst/>
          </a:prstGeom>
        </p:spPr>
        <p:txBody>
          <a:bodyPr vert="horz" lIns="432054" tIns="216027" rIns="432054" bIns="216027" rtlCol="0" anchor="ctr">
            <a:normAutofit/>
          </a:bodyPr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620203" y="10081267"/>
            <a:ext cx="29163645" cy="28513565"/>
          </a:xfrm>
          <a:prstGeom prst="rect">
            <a:avLst/>
          </a:prstGeom>
        </p:spPr>
        <p:txBody>
          <a:bodyPr vert="horz" lIns="432054" tIns="216027" rIns="432054" bIns="216027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1620203" y="40045010"/>
            <a:ext cx="7560945" cy="2300286"/>
          </a:xfrm>
          <a:prstGeom prst="rect">
            <a:avLst/>
          </a:prstGeom>
        </p:spPr>
        <p:txBody>
          <a:bodyPr vert="horz" lIns="432054" tIns="216027" rIns="432054" bIns="216027" rtlCol="0" anchor="ctr"/>
          <a:lstStyle>
            <a:lvl1pPr algn="l">
              <a:defRPr sz="5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7D84B0-D770-4436-A869-C0EE29178566}" type="datetimeFigureOut">
              <a:rPr lang="pt-BR" smtClean="0"/>
              <a:pPr/>
              <a:t>13/05/2016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11071384" y="40045010"/>
            <a:ext cx="10261283" cy="2300286"/>
          </a:xfrm>
          <a:prstGeom prst="rect">
            <a:avLst/>
          </a:prstGeom>
        </p:spPr>
        <p:txBody>
          <a:bodyPr vert="horz" lIns="432054" tIns="216027" rIns="432054" bIns="216027" rtlCol="0" anchor="ctr"/>
          <a:lstStyle>
            <a:lvl1pPr algn="ctr">
              <a:defRPr sz="5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23222903" y="40045010"/>
            <a:ext cx="7560945" cy="2300286"/>
          </a:xfrm>
          <a:prstGeom prst="rect">
            <a:avLst/>
          </a:prstGeom>
        </p:spPr>
        <p:txBody>
          <a:bodyPr vert="horz" lIns="432054" tIns="216027" rIns="432054" bIns="216027" rtlCol="0" anchor="ctr"/>
          <a:lstStyle>
            <a:lvl1pPr algn="r">
              <a:defRPr sz="5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D39244-78A8-437C-8A75-AF1B03B2F13E}" type="slidenum">
              <a:rPr lang="pt-BR" smtClean="0"/>
              <a:pPr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320540" rtl="0" eaLnBrk="1" latinLnBrk="0" hangingPunct="1">
        <a:spcBef>
          <a:spcPct val="0"/>
        </a:spcBef>
        <a:buNone/>
        <a:defRPr sz="20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620203" indent="-1620203" algn="l" defTabSz="4320540" rtl="0" eaLnBrk="1" latinLnBrk="0" hangingPunct="1">
        <a:spcBef>
          <a:spcPct val="20000"/>
        </a:spcBef>
        <a:buFont typeface="Arial" pitchFamily="34" charset="0"/>
        <a:buChar char="•"/>
        <a:defRPr sz="15100" kern="1200">
          <a:solidFill>
            <a:schemeClr val="tx1"/>
          </a:solidFill>
          <a:latin typeface="+mn-lt"/>
          <a:ea typeface="+mn-ea"/>
          <a:cs typeface="+mn-cs"/>
        </a:defRPr>
      </a:lvl1pPr>
      <a:lvl2pPr marL="3510439" indent="-1350169" algn="l" defTabSz="4320540" rtl="0" eaLnBrk="1" latinLnBrk="0" hangingPunct="1">
        <a:spcBef>
          <a:spcPct val="20000"/>
        </a:spcBef>
        <a:buFont typeface="Arial" pitchFamily="34" charset="0"/>
        <a:buChar char="–"/>
        <a:defRPr sz="13200" kern="1200">
          <a:solidFill>
            <a:schemeClr val="tx1"/>
          </a:solidFill>
          <a:latin typeface="+mn-lt"/>
          <a:ea typeface="+mn-ea"/>
          <a:cs typeface="+mn-cs"/>
        </a:defRPr>
      </a:lvl2pPr>
      <a:lvl3pPr marL="5400675" indent="-1080135" algn="l" defTabSz="4320540" rtl="0" eaLnBrk="1" latinLnBrk="0" hangingPunct="1">
        <a:spcBef>
          <a:spcPct val="20000"/>
        </a:spcBef>
        <a:buFont typeface="Arial" pitchFamily="34" charset="0"/>
        <a:buChar char="•"/>
        <a:defRPr sz="11300" kern="1200">
          <a:solidFill>
            <a:schemeClr val="tx1"/>
          </a:solidFill>
          <a:latin typeface="+mn-lt"/>
          <a:ea typeface="+mn-ea"/>
          <a:cs typeface="+mn-cs"/>
        </a:defRPr>
      </a:lvl3pPr>
      <a:lvl4pPr marL="7560945" indent="-1080135" algn="l" defTabSz="4320540" rtl="0" eaLnBrk="1" latinLnBrk="0" hangingPunct="1">
        <a:spcBef>
          <a:spcPct val="20000"/>
        </a:spcBef>
        <a:buFont typeface="Arial" pitchFamily="34" charset="0"/>
        <a:buChar char="–"/>
        <a:defRPr sz="9500" kern="1200">
          <a:solidFill>
            <a:schemeClr val="tx1"/>
          </a:solidFill>
          <a:latin typeface="+mn-lt"/>
          <a:ea typeface="+mn-ea"/>
          <a:cs typeface="+mn-cs"/>
        </a:defRPr>
      </a:lvl4pPr>
      <a:lvl5pPr marL="9721215" indent="-1080135" algn="l" defTabSz="4320540" rtl="0" eaLnBrk="1" latinLnBrk="0" hangingPunct="1">
        <a:spcBef>
          <a:spcPct val="20000"/>
        </a:spcBef>
        <a:buFont typeface="Arial" pitchFamily="34" charset="0"/>
        <a:buChar char="»"/>
        <a:defRPr sz="9500" kern="1200">
          <a:solidFill>
            <a:schemeClr val="tx1"/>
          </a:solidFill>
          <a:latin typeface="+mn-lt"/>
          <a:ea typeface="+mn-ea"/>
          <a:cs typeface="+mn-cs"/>
        </a:defRPr>
      </a:lvl5pPr>
      <a:lvl6pPr marL="11881485" indent="-1080135" algn="l" defTabSz="4320540" rtl="0" eaLnBrk="1" latinLnBrk="0" hangingPunct="1">
        <a:spcBef>
          <a:spcPct val="20000"/>
        </a:spcBef>
        <a:buFont typeface="Arial" pitchFamily="34" charset="0"/>
        <a:buChar char="•"/>
        <a:defRPr sz="9500" kern="1200">
          <a:solidFill>
            <a:schemeClr val="tx1"/>
          </a:solidFill>
          <a:latin typeface="+mn-lt"/>
          <a:ea typeface="+mn-ea"/>
          <a:cs typeface="+mn-cs"/>
        </a:defRPr>
      </a:lvl6pPr>
      <a:lvl7pPr marL="14041755" indent="-1080135" algn="l" defTabSz="4320540" rtl="0" eaLnBrk="1" latinLnBrk="0" hangingPunct="1">
        <a:spcBef>
          <a:spcPct val="20000"/>
        </a:spcBef>
        <a:buFont typeface="Arial" pitchFamily="34" charset="0"/>
        <a:buChar char="•"/>
        <a:defRPr sz="9500" kern="1200">
          <a:solidFill>
            <a:schemeClr val="tx1"/>
          </a:solidFill>
          <a:latin typeface="+mn-lt"/>
          <a:ea typeface="+mn-ea"/>
          <a:cs typeface="+mn-cs"/>
        </a:defRPr>
      </a:lvl7pPr>
      <a:lvl8pPr marL="16202025" indent="-1080135" algn="l" defTabSz="4320540" rtl="0" eaLnBrk="1" latinLnBrk="0" hangingPunct="1">
        <a:spcBef>
          <a:spcPct val="20000"/>
        </a:spcBef>
        <a:buFont typeface="Arial" pitchFamily="34" charset="0"/>
        <a:buChar char="•"/>
        <a:defRPr sz="9500" kern="1200">
          <a:solidFill>
            <a:schemeClr val="tx1"/>
          </a:solidFill>
          <a:latin typeface="+mn-lt"/>
          <a:ea typeface="+mn-ea"/>
          <a:cs typeface="+mn-cs"/>
        </a:defRPr>
      </a:lvl8pPr>
      <a:lvl9pPr marL="18362295" indent="-1080135" algn="l" defTabSz="4320540" rtl="0" eaLnBrk="1" latinLnBrk="0" hangingPunct="1">
        <a:spcBef>
          <a:spcPct val="20000"/>
        </a:spcBef>
        <a:buFont typeface="Arial" pitchFamily="34" charset="0"/>
        <a:buChar char="•"/>
        <a:defRPr sz="9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4320540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1pPr>
      <a:lvl2pPr marL="2160270" algn="l" defTabSz="4320540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2pPr>
      <a:lvl3pPr marL="4320540" algn="l" defTabSz="4320540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3pPr>
      <a:lvl4pPr marL="6480810" algn="l" defTabSz="4320540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4pPr>
      <a:lvl5pPr marL="8641080" algn="l" defTabSz="4320540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5pPr>
      <a:lvl6pPr marL="10801350" algn="l" defTabSz="4320540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6pPr>
      <a:lvl7pPr marL="12961620" algn="l" defTabSz="4320540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7pPr>
      <a:lvl8pPr marL="15121890" algn="l" defTabSz="4320540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8pPr>
      <a:lvl9pPr marL="17282160" algn="l" defTabSz="4320540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tângulo 24"/>
          <p:cNvSpPr/>
          <p:nvPr/>
        </p:nvSpPr>
        <p:spPr>
          <a:xfrm>
            <a:off x="0" y="0"/>
            <a:ext cx="32404050" cy="3229859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32054" tIns="216027" rIns="432054" bIns="216027" rtlCol="0" anchor="ctr"/>
          <a:lstStyle/>
          <a:p>
            <a:pPr algn="ctr"/>
            <a:endParaRPr lang="pt-BR" sz="7200" b="1" dirty="0" smtClean="0"/>
          </a:p>
        </p:txBody>
      </p:sp>
      <p:sp>
        <p:nvSpPr>
          <p:cNvPr id="26" name="Retângulo de cantos arredondados 25"/>
          <p:cNvSpPr/>
          <p:nvPr/>
        </p:nvSpPr>
        <p:spPr>
          <a:xfrm>
            <a:off x="1231562" y="1188432"/>
            <a:ext cx="7485232" cy="7144994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432054" tIns="216027" rIns="432054" bIns="216027" rtlCol="0" anchor="ctr"/>
          <a:lstStyle/>
          <a:p>
            <a:pPr algn="ctr"/>
            <a:endParaRPr lang="pt-BR"/>
          </a:p>
        </p:txBody>
      </p:sp>
      <p:sp>
        <p:nvSpPr>
          <p:cNvPr id="6" name="CaixaDeTexto 5"/>
          <p:cNvSpPr txBox="1"/>
          <p:nvPr/>
        </p:nvSpPr>
        <p:spPr>
          <a:xfrm>
            <a:off x="8376556" y="3910334"/>
            <a:ext cx="21775219" cy="1745094"/>
          </a:xfrm>
          <a:prstGeom prst="rect">
            <a:avLst/>
          </a:prstGeom>
          <a:noFill/>
        </p:spPr>
        <p:txBody>
          <a:bodyPr wrap="square" lIns="432054" tIns="216027" rIns="432054" bIns="216027" rtlCol="0">
            <a:spAutoFit/>
          </a:bodyPr>
          <a:lstStyle/>
          <a:p>
            <a:pPr algn="ctr"/>
            <a:r>
              <a:rPr lang="pt-BR" dirty="0" smtClean="0">
                <a:latin typeface="Arial" pitchFamily="34" charset="0"/>
                <a:cs typeface="Arial" pitchFamily="34" charset="0"/>
              </a:rPr>
              <a:t>Autor , Autor 2, Autor 3, Autor 4</a:t>
            </a:r>
            <a:endParaRPr lang="pt-BR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7696080" y="5951761"/>
            <a:ext cx="21775219" cy="3483261"/>
          </a:xfrm>
          <a:prstGeom prst="rect">
            <a:avLst/>
          </a:prstGeom>
          <a:noFill/>
        </p:spPr>
        <p:txBody>
          <a:bodyPr wrap="square" lIns="432054" tIns="216027" rIns="432054" bIns="216027" rtlCol="0">
            <a:spAutoFit/>
          </a:bodyPr>
          <a:lstStyle/>
          <a:p>
            <a:pPr algn="ctr"/>
            <a:r>
              <a:rPr lang="pt-BR" sz="6600" dirty="0">
                <a:latin typeface="Arial" pitchFamily="34" charset="0"/>
                <a:cs typeface="Arial" pitchFamily="34" charset="0"/>
              </a:rPr>
              <a:t>Descrição dos autores</a:t>
            </a:r>
          </a:p>
          <a:p>
            <a:pPr algn="ctr"/>
            <a:endParaRPr lang="pt-BR" sz="6600" b="1" dirty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pt-BR" sz="6600" b="1" dirty="0">
                <a:latin typeface="Arial" pitchFamily="34" charset="0"/>
                <a:cs typeface="Arial" pitchFamily="34" charset="0"/>
              </a:rPr>
              <a:t>Correspondência para: </a:t>
            </a:r>
          </a:p>
        </p:txBody>
      </p:sp>
      <p:sp>
        <p:nvSpPr>
          <p:cNvPr id="8" name="Retângulo 7"/>
          <p:cNvSpPr/>
          <p:nvPr/>
        </p:nvSpPr>
        <p:spPr>
          <a:xfrm>
            <a:off x="0" y="9649373"/>
            <a:ext cx="15861787" cy="100811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32054" tIns="216027" rIns="432054" bIns="216027" rtlCol="0" anchor="ctr"/>
          <a:lstStyle/>
          <a:p>
            <a:pPr algn="ctr"/>
            <a:r>
              <a:rPr lang="pt-BR" sz="5400" b="1" dirty="0" smtClean="0">
                <a:latin typeface="Arial" pitchFamily="34" charset="0"/>
                <a:cs typeface="Arial" pitchFamily="34" charset="0"/>
              </a:rPr>
              <a:t>INTRODUÇÃO</a:t>
            </a:r>
            <a:endParaRPr lang="pt-BR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Retângulo 9"/>
          <p:cNvSpPr/>
          <p:nvPr/>
        </p:nvSpPr>
        <p:spPr>
          <a:xfrm>
            <a:off x="16542263" y="9649373"/>
            <a:ext cx="15861787" cy="108012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32054" tIns="216027" rIns="432054" bIns="216027" rtlCol="0" anchor="ctr"/>
          <a:lstStyle/>
          <a:p>
            <a:pPr algn="ctr"/>
            <a:r>
              <a:rPr lang="pt-BR" sz="5400" b="1" dirty="0" smtClean="0">
                <a:latin typeface="Arial" pitchFamily="34" charset="0"/>
                <a:cs typeface="Arial" pitchFamily="34" charset="0"/>
              </a:rPr>
              <a:t>OBJETIVO</a:t>
            </a:r>
            <a:endParaRPr lang="pt-BR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Retângulo 11"/>
          <p:cNvSpPr/>
          <p:nvPr/>
        </p:nvSpPr>
        <p:spPr>
          <a:xfrm>
            <a:off x="0" y="17138204"/>
            <a:ext cx="32404050" cy="842494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32054" tIns="216027" rIns="432054" bIns="216027" rtlCol="0" anchor="ctr"/>
          <a:lstStyle/>
          <a:p>
            <a:pPr algn="ctr"/>
            <a:r>
              <a:rPr lang="pt-BR" sz="5400" b="1" dirty="0" smtClean="0">
                <a:latin typeface="Arial" pitchFamily="34" charset="0"/>
                <a:cs typeface="Arial" pitchFamily="34" charset="0"/>
              </a:rPr>
              <a:t>RESULTADOS</a:t>
            </a:r>
            <a:endParaRPr lang="pt-BR" sz="5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Retângulo 14"/>
          <p:cNvSpPr/>
          <p:nvPr/>
        </p:nvSpPr>
        <p:spPr>
          <a:xfrm>
            <a:off x="0" y="35212212"/>
            <a:ext cx="32404050" cy="936103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32054" tIns="216027" rIns="432054" bIns="216027" rtlCol="0" anchor="ctr"/>
          <a:lstStyle/>
          <a:p>
            <a:pPr algn="ctr"/>
            <a:r>
              <a:rPr lang="pt-BR" sz="5400" b="1" dirty="0" smtClean="0">
                <a:latin typeface="Arial" pitchFamily="34" charset="0"/>
                <a:cs typeface="Arial" pitchFamily="34" charset="0"/>
              </a:rPr>
              <a:t>CONCLUSÃO</a:t>
            </a:r>
            <a:endParaRPr lang="pt-BR" sz="5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Retângulo 15"/>
          <p:cNvSpPr/>
          <p:nvPr/>
        </p:nvSpPr>
        <p:spPr>
          <a:xfrm>
            <a:off x="19442385" y="19658484"/>
            <a:ext cx="11778934" cy="6632237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32054" tIns="216027" rIns="432054" bIns="216027" rtlCol="0" anchor="ctr"/>
          <a:lstStyle/>
          <a:p>
            <a:pPr algn="ctr"/>
            <a:r>
              <a:rPr lang="pt-BR" b="1" dirty="0" smtClean="0">
                <a:latin typeface="Arial" pitchFamily="34" charset="0"/>
                <a:cs typeface="Arial" pitchFamily="34" charset="0"/>
              </a:rPr>
              <a:t>IMAGEM 1</a:t>
            </a:r>
            <a:endParaRPr lang="pt-BR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Retângulo 17"/>
          <p:cNvSpPr/>
          <p:nvPr/>
        </p:nvSpPr>
        <p:spPr>
          <a:xfrm>
            <a:off x="19514393" y="26859284"/>
            <a:ext cx="11568085" cy="6632237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32054" tIns="216027" rIns="432054" bIns="216027" rtlCol="0" anchor="ctr"/>
          <a:lstStyle/>
          <a:p>
            <a:pPr algn="ctr"/>
            <a:r>
              <a:rPr lang="pt-BR" b="1" dirty="0" smtClean="0">
                <a:latin typeface="Arial" pitchFamily="34" charset="0"/>
                <a:cs typeface="Arial" pitchFamily="34" charset="0"/>
              </a:rPr>
              <a:t>IMAGEM 2</a:t>
            </a:r>
            <a:endParaRPr lang="pt-BR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CaixaDeTexto 18"/>
          <p:cNvSpPr txBox="1"/>
          <p:nvPr/>
        </p:nvSpPr>
        <p:spPr>
          <a:xfrm>
            <a:off x="0" y="11305556"/>
            <a:ext cx="16202025" cy="990271"/>
          </a:xfrm>
          <a:prstGeom prst="rect">
            <a:avLst/>
          </a:prstGeom>
          <a:noFill/>
        </p:spPr>
        <p:txBody>
          <a:bodyPr wrap="square" lIns="432054" tIns="216027" rIns="432054" bIns="216027" rtlCol="0">
            <a:spAutoFit/>
          </a:bodyPr>
          <a:lstStyle/>
          <a:p>
            <a:pPr algn="ctr"/>
            <a:r>
              <a:rPr lang="pt-BR" sz="3600" dirty="0">
                <a:latin typeface="Arial" pitchFamily="34" charset="0"/>
                <a:cs typeface="Arial" pitchFamily="34" charset="0"/>
              </a:rPr>
              <a:t>Texto resumido.</a:t>
            </a:r>
            <a:endParaRPr lang="pt-BR" sz="3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CaixaDeTexto 20"/>
          <p:cNvSpPr txBox="1"/>
          <p:nvPr/>
        </p:nvSpPr>
        <p:spPr>
          <a:xfrm>
            <a:off x="16634073" y="11161540"/>
            <a:ext cx="15181312" cy="990271"/>
          </a:xfrm>
          <a:prstGeom prst="rect">
            <a:avLst/>
          </a:prstGeom>
          <a:noFill/>
        </p:spPr>
        <p:txBody>
          <a:bodyPr wrap="square" lIns="432054" tIns="216027" rIns="432054" bIns="216027" rtlCol="0">
            <a:spAutoFit/>
          </a:bodyPr>
          <a:lstStyle/>
          <a:p>
            <a:pPr algn="ctr"/>
            <a:r>
              <a:rPr lang="pt-BR" sz="3600" dirty="0">
                <a:latin typeface="Arial" pitchFamily="34" charset="0"/>
                <a:cs typeface="Arial" pitchFamily="34" charset="0"/>
              </a:rPr>
              <a:t>Texto resumido.</a:t>
            </a:r>
            <a:endParaRPr lang="pt-BR" sz="3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2" name="CaixaDeTexto 21"/>
          <p:cNvSpPr txBox="1"/>
          <p:nvPr/>
        </p:nvSpPr>
        <p:spPr>
          <a:xfrm>
            <a:off x="0" y="20148456"/>
            <a:ext cx="19264165" cy="1113382"/>
          </a:xfrm>
          <a:prstGeom prst="rect">
            <a:avLst/>
          </a:prstGeom>
          <a:noFill/>
        </p:spPr>
        <p:txBody>
          <a:bodyPr wrap="square" lIns="432054" tIns="216027" rIns="432054" bIns="216027" rtlCol="0">
            <a:spAutoFit/>
          </a:bodyPr>
          <a:lstStyle/>
          <a:p>
            <a:pPr algn="ctr"/>
            <a:r>
              <a:rPr lang="pt-BR" sz="4400" dirty="0">
                <a:latin typeface="Arial" pitchFamily="34" charset="0"/>
                <a:cs typeface="Arial" pitchFamily="34" charset="0"/>
              </a:rPr>
              <a:t>Texto resumido.</a:t>
            </a:r>
            <a:endParaRPr lang="pt-BR" sz="4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3" name="CaixaDeTexto 22"/>
          <p:cNvSpPr txBox="1"/>
          <p:nvPr/>
        </p:nvSpPr>
        <p:spPr>
          <a:xfrm>
            <a:off x="0" y="37593879"/>
            <a:ext cx="32404050" cy="1113382"/>
          </a:xfrm>
          <a:prstGeom prst="rect">
            <a:avLst/>
          </a:prstGeom>
          <a:noFill/>
        </p:spPr>
        <p:txBody>
          <a:bodyPr wrap="square" lIns="432054" tIns="216027" rIns="432054" bIns="216027" rtlCol="0">
            <a:spAutoFit/>
          </a:bodyPr>
          <a:lstStyle/>
          <a:p>
            <a:pPr algn="ctr"/>
            <a:r>
              <a:rPr lang="pt-BR" sz="4400" dirty="0">
                <a:latin typeface="Arial" pitchFamily="34" charset="0"/>
                <a:cs typeface="Arial" pitchFamily="34" charset="0"/>
              </a:rPr>
              <a:t>Texto resumido.</a:t>
            </a:r>
            <a:endParaRPr lang="pt-BR" sz="4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4" name="Retângulo 23"/>
          <p:cNvSpPr/>
          <p:nvPr/>
        </p:nvSpPr>
        <p:spPr>
          <a:xfrm>
            <a:off x="0" y="41980964"/>
            <a:ext cx="32404050" cy="1224436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32054" tIns="216027" rIns="432054" bIns="216027" rtlCol="0" anchor="ctr"/>
          <a:lstStyle/>
          <a:p>
            <a:r>
              <a:rPr lang="pt-BR" sz="5400" b="1" dirty="0">
                <a:latin typeface="Arial" pitchFamily="34" charset="0"/>
                <a:cs typeface="Arial" pitchFamily="34" charset="0"/>
              </a:rPr>
              <a:t>Palavras-chave:</a:t>
            </a:r>
          </a:p>
        </p:txBody>
      </p:sp>
      <p:pic>
        <p:nvPicPr>
          <p:cNvPr id="4" name="Imagem 3" descr="logo.fw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912040" y="1868908"/>
            <a:ext cx="6175315" cy="6124280"/>
          </a:xfrm>
          <a:prstGeom prst="rect">
            <a:avLst/>
          </a:prstGeom>
        </p:spPr>
      </p:pic>
      <p:sp>
        <p:nvSpPr>
          <p:cNvPr id="27" name="CaixaDeTexto 26"/>
          <p:cNvSpPr txBox="1"/>
          <p:nvPr/>
        </p:nvSpPr>
        <p:spPr>
          <a:xfrm>
            <a:off x="9505281" y="432348"/>
            <a:ext cx="2253850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TÍTULO</a:t>
            </a:r>
            <a:endParaRPr lang="pt-BR" sz="54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Retângulo 19"/>
          <p:cNvSpPr/>
          <p:nvPr/>
        </p:nvSpPr>
        <p:spPr>
          <a:xfrm>
            <a:off x="0" y="14185876"/>
            <a:ext cx="32404050" cy="842494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32054" tIns="216027" rIns="432054" bIns="216027" rtlCol="0" anchor="ctr"/>
          <a:lstStyle/>
          <a:p>
            <a:pPr algn="ctr"/>
            <a:r>
              <a:rPr lang="pt-BR" sz="5400" b="1" dirty="0" smtClean="0">
                <a:latin typeface="Arial" pitchFamily="34" charset="0"/>
                <a:cs typeface="Arial" pitchFamily="34" charset="0"/>
              </a:rPr>
              <a:t>MÉTODO</a:t>
            </a:r>
            <a:endParaRPr lang="pt-BR" sz="5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8" name="CaixaDeTexto 27"/>
          <p:cNvSpPr txBox="1"/>
          <p:nvPr/>
        </p:nvSpPr>
        <p:spPr>
          <a:xfrm>
            <a:off x="9937329" y="15193988"/>
            <a:ext cx="15181312" cy="990271"/>
          </a:xfrm>
          <a:prstGeom prst="rect">
            <a:avLst/>
          </a:prstGeom>
          <a:noFill/>
        </p:spPr>
        <p:txBody>
          <a:bodyPr wrap="square" lIns="432054" tIns="216027" rIns="432054" bIns="216027" rtlCol="0">
            <a:spAutoFit/>
          </a:bodyPr>
          <a:lstStyle/>
          <a:p>
            <a:pPr algn="ctr"/>
            <a:r>
              <a:rPr lang="pt-BR" sz="3600" dirty="0">
                <a:latin typeface="Arial" pitchFamily="34" charset="0"/>
                <a:cs typeface="Arial" pitchFamily="34" charset="0"/>
              </a:rPr>
              <a:t>Texto resumido.</a:t>
            </a:r>
            <a:endParaRPr lang="pt-BR" sz="36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66</TotalTime>
  <Words>43</Words>
  <Application>Microsoft Office PowerPoint</Application>
  <PresentationFormat>Personalizar</PresentationFormat>
  <Paragraphs>18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2" baseType="lpstr">
      <vt:lpstr>Tema do Office</vt:lpstr>
      <vt:lpstr>Slide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USUARIO</dc:creator>
  <cp:lastModifiedBy>USUARIO</cp:lastModifiedBy>
  <cp:revision>7</cp:revision>
  <dcterms:created xsi:type="dcterms:W3CDTF">2016-05-13T14:29:21Z</dcterms:created>
  <dcterms:modified xsi:type="dcterms:W3CDTF">2016-05-13T23:04:43Z</dcterms:modified>
</cp:coreProperties>
</file>